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68" r:id="rId5"/>
    <p:sldId id="269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7463B5-5CC6-4DA6-80B3-905DBFBB7004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2D7129-2FC1-4B63-8C7E-CE2FE06DB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ОПЫТА РЕАЛИЗАЦИИ ПРОЕКТА: «ЦЕНТР ДРУЖБЫ МИРА И ПРОЩЕНИЯ»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28662" y="2743200"/>
            <a:ext cx="7566051" cy="3686196"/>
          </a:xfrm>
        </p:spPr>
        <p:txBody>
          <a:bodyPr>
            <a:noAutofit/>
          </a:bodyPr>
          <a:lstStyle/>
          <a:p>
            <a:r>
              <a:rPr lang="ru-RU" sz="2000" dirty="0" smtClean="0"/>
              <a:t>1.Доверия между членами сообщества</a:t>
            </a:r>
          </a:p>
          <a:p>
            <a:r>
              <a:rPr lang="ru-RU" sz="2000" dirty="0" smtClean="0"/>
              <a:t>2.Терпимости по отношению к членам группы</a:t>
            </a:r>
          </a:p>
          <a:p>
            <a:r>
              <a:rPr lang="ru-RU" sz="2000" dirty="0" smtClean="0"/>
              <a:t>3.Значимости и уместности каждого ребенка</a:t>
            </a:r>
          </a:p>
          <a:p>
            <a:r>
              <a:rPr lang="ru-RU" sz="2000" dirty="0" smtClean="0"/>
              <a:t>4.Признание компетентности каждого</a:t>
            </a:r>
          </a:p>
          <a:p>
            <a:r>
              <a:rPr lang="ru-RU" sz="2000" dirty="0" smtClean="0"/>
              <a:t>5.Заботы (поддержки и понимания)</a:t>
            </a:r>
          </a:p>
          <a:p>
            <a:r>
              <a:rPr lang="ru-RU" sz="2000" dirty="0" smtClean="0"/>
              <a:t>6.Взаимного контроля над ситуацией</a:t>
            </a:r>
          </a:p>
          <a:p>
            <a:r>
              <a:rPr lang="ru-RU" sz="2000" dirty="0" smtClean="0"/>
              <a:t>7.Альтернативности</a:t>
            </a:r>
          </a:p>
          <a:p>
            <a:r>
              <a:rPr lang="ru-RU" sz="2000" dirty="0" smtClean="0"/>
              <a:t>8.Риска и победы- ценность развития</a:t>
            </a:r>
          </a:p>
          <a:p>
            <a:r>
              <a:rPr lang="ru-RU" sz="2000" dirty="0" smtClean="0"/>
              <a:t>9.Открытой и эффективной системы вознаграждения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Ценности детской группы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Ценности посредством диалога с «героем» в творческо-продуктивной деятельности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все презентации\wJwUPepVlc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714488"/>
            <a:ext cx="3929089" cy="2214578"/>
          </a:xfrm>
          <a:prstGeom prst="rect">
            <a:avLst/>
          </a:prstGeom>
          <a:noFill/>
        </p:spPr>
      </p:pic>
      <p:pic>
        <p:nvPicPr>
          <p:cNvPr id="1027" name="Picture 3" descr="C:\Users\Admin\Desktop\все презентации\QInlb-l17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929090" cy="2357790"/>
          </a:xfrm>
          <a:prstGeom prst="rect">
            <a:avLst/>
          </a:prstGeom>
          <a:noFill/>
        </p:spPr>
      </p:pic>
      <p:pic>
        <p:nvPicPr>
          <p:cNvPr id="1028" name="Picture 4" descr="C:\Users\Admin\Desktop\все презентации\cWKom7Szk6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5" y="1785926"/>
            <a:ext cx="3929090" cy="4233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Центр мира, дружбы и прощения</a:t>
            </a:r>
            <a:br>
              <a:rPr lang="ru-RU" sz="3600" b="1" dirty="0" smtClean="0"/>
            </a:br>
            <a:r>
              <a:rPr lang="ru-RU" sz="3600" b="1" dirty="0" smtClean="0"/>
              <a:t>«Блаженны миротворцы….»</a:t>
            </a:r>
            <a:endParaRPr lang="ru-RU" sz="3600" b="1" dirty="0"/>
          </a:p>
        </p:txBody>
      </p:sp>
      <p:pic>
        <p:nvPicPr>
          <p:cNvPr id="2050" name="Picture 2" descr="C:\Users\Admin\Desktop\все презентации\ryoeAJJsck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28667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уголок прощения и примирения</a:t>
            </a:r>
            <a:endParaRPr lang="ru-RU" dirty="0"/>
          </a:p>
        </p:txBody>
      </p:sp>
      <p:pic>
        <p:nvPicPr>
          <p:cNvPr id="3074" name="Picture 2" descr="C:\Users\Admin\Desktop\все презентации\LzNI8eVAwk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89088"/>
            <a:ext cx="3429000" cy="4572000"/>
          </a:xfrm>
          <a:prstGeom prst="rect">
            <a:avLst/>
          </a:prstGeom>
          <a:noFill/>
        </p:spPr>
      </p:pic>
      <p:pic>
        <p:nvPicPr>
          <p:cNvPr id="3075" name="Picture 3" descr="C:\Users\Admin\Desktop\все презентации\u18GtWouqLQ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8328" t="20313"/>
          <a:stretch>
            <a:fillRect/>
          </a:stretch>
        </p:blipFill>
        <p:spPr bwMode="auto">
          <a:xfrm>
            <a:off x="5143504" y="1928802"/>
            <a:ext cx="335758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79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ИЗ ОПЫТА РЕАЛИЗАЦИИ ПРОЕКТА: «ЦЕНТР ДРУЖБЫ МИРА И ПРОЩЕНИЯ»</vt:lpstr>
      <vt:lpstr>Ценности детской группы</vt:lpstr>
      <vt:lpstr>Ценности посредством диалога с «героем» в творческо-продуктивной деятельности</vt:lpstr>
      <vt:lpstr>Центр мира, дружбы и прощения «Блаженны миротворцы….»</vt:lpstr>
      <vt:lpstr>Детский уголок прощения и примирения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 и основы родной истории и культуры</dc:title>
  <dc:creator>Admin</dc:creator>
  <cp:lastModifiedBy>Admin</cp:lastModifiedBy>
  <cp:revision>8</cp:revision>
  <dcterms:created xsi:type="dcterms:W3CDTF">2020-11-06T03:05:21Z</dcterms:created>
  <dcterms:modified xsi:type="dcterms:W3CDTF">2021-04-22T14:50:57Z</dcterms:modified>
</cp:coreProperties>
</file>